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22" r:id="rId1"/>
    <p:sldMasterId id="2147484340" r:id="rId2"/>
    <p:sldMasterId id="2147484358" r:id="rId3"/>
    <p:sldMasterId id="2147484376" r:id="rId4"/>
    <p:sldMasterId id="2147484394" r:id="rId5"/>
    <p:sldMasterId id="2147484412" r:id="rId6"/>
    <p:sldMasterId id="2147484430" r:id="rId7"/>
  </p:sldMasterIdLst>
  <p:sldIdLst>
    <p:sldId id="264" r:id="rId8"/>
    <p:sldId id="256" r:id="rId9"/>
    <p:sldId id="265" r:id="rId10"/>
    <p:sldId id="258" r:id="rId11"/>
    <p:sldId id="259" r:id="rId12"/>
    <p:sldId id="260" r:id="rId13"/>
    <p:sldId id="261" r:id="rId14"/>
    <p:sldId id="262" r:id="rId15"/>
    <p:sldId id="263" r:id="rId16"/>
  </p:sldIdLst>
  <p:sldSz cx="7315200" cy="11522075"/>
  <p:notesSz cx="6858000" cy="9144000"/>
  <p:defaultTextStyle>
    <a:defPPr>
      <a:defRPr lang="zh-CN"/>
    </a:defPPr>
    <a:lvl1pPr marL="0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1pPr>
    <a:lvl2pPr marL="395765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2pPr>
    <a:lvl3pPr marL="791532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3pPr>
    <a:lvl4pPr marL="1187298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4pPr>
    <a:lvl5pPr marL="1583064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5pPr>
    <a:lvl6pPr marL="1978830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6pPr>
    <a:lvl7pPr marL="2374597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7pPr>
    <a:lvl8pPr marL="2770363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8pPr>
    <a:lvl9pPr marL="3166128" algn="l" defTabSz="791532" rtl="0" eaLnBrk="1" latinLnBrk="0" hangingPunct="1">
      <a:defRPr sz="155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45" autoAdjust="0"/>
    <p:restoredTop sz="94660"/>
  </p:normalViewPr>
  <p:slideViewPr>
    <p:cSldViewPr snapToGrid="0">
      <p:cViewPr varScale="1">
        <p:scale>
          <a:sx n="80" d="100"/>
          <a:sy n="80" d="100"/>
        </p:scale>
        <p:origin x="30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10" Type="http://schemas.openxmlformats.org/officeDocument/2006/relationships/slide" Target="slides/slide3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820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179" y="3300150"/>
            <a:ext cx="4571382" cy="4068284"/>
          </a:xfrm>
        </p:spPr>
        <p:txBody>
          <a:bodyPr anchor="b">
            <a:normAutofit/>
          </a:bodyPr>
          <a:lstStyle>
            <a:lvl1pPr algn="r">
              <a:defRPr sz="352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179" y="7368438"/>
            <a:ext cx="4571382" cy="2361315"/>
          </a:xfrm>
        </p:spPr>
        <p:txBody>
          <a:bodyPr anchor="t">
            <a:normAutofit/>
          </a:bodyPr>
          <a:lstStyle>
            <a:lvl1pPr marL="0" indent="0" algn="r">
              <a:buNone/>
              <a:defRPr sz="1440" cap="all">
                <a:solidFill>
                  <a:schemeClr val="tx1"/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1849" y="9863112"/>
            <a:ext cx="969738" cy="63478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179" y="9863112"/>
            <a:ext cx="3145710" cy="6347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548" y="9863112"/>
            <a:ext cx="334013" cy="63478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32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7951652"/>
            <a:ext cx="6217920" cy="952172"/>
          </a:xfrm>
        </p:spPr>
        <p:txBody>
          <a:bodyPr anchor="b">
            <a:normAutofit/>
          </a:bodyPr>
          <a:lstStyle>
            <a:lvl1pPr algn="l">
              <a:defRPr sz="16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1" y="1566034"/>
            <a:ext cx="5486400" cy="5317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8903824"/>
            <a:ext cx="6217920" cy="829482"/>
          </a:xfrm>
        </p:spPr>
        <p:txBody>
          <a:bodyPr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83225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37362" y="1280231"/>
            <a:ext cx="5105587" cy="217639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75488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75488" y="3917505"/>
            <a:ext cx="2048256" cy="253240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75488" y="8057898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33498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633498" y="3917505"/>
            <a:ext cx="2048256" cy="253670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32686" y="8057896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94692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794691" y="3917508"/>
            <a:ext cx="2048256" cy="253512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794618" y="8057893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311123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488" y="3687064"/>
            <a:ext cx="6364224" cy="683643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408736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5272" y="1255338"/>
            <a:ext cx="1234440" cy="71381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488" y="1253561"/>
            <a:ext cx="5022428" cy="7139943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248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3029888"/>
            <a:ext cx="5852160" cy="306633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6102434"/>
            <a:ext cx="5852160" cy="115220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45737" y="7264461"/>
            <a:ext cx="1837943" cy="613444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264462"/>
            <a:ext cx="3904488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6320" y="2403990"/>
            <a:ext cx="1737360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983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85012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1266008"/>
            <a:ext cx="6364224" cy="4707510"/>
          </a:xfrm>
        </p:spPr>
        <p:txBody>
          <a:bodyPr anchor="b">
            <a:normAutofit/>
          </a:bodyPr>
          <a:lstStyle>
            <a:lvl1pPr algn="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6118437"/>
            <a:ext cx="6364225" cy="2275071"/>
          </a:xfrm>
        </p:spPr>
        <p:txBody>
          <a:bodyPr>
            <a:normAutofit/>
          </a:bodyPr>
          <a:lstStyle>
            <a:lvl1pPr marL="0" indent="0" algn="r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8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94583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489" y="3687064"/>
            <a:ext cx="3128463" cy="683643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3679" y="3687064"/>
            <a:ext cx="3126032" cy="683643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054729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280231"/>
            <a:ext cx="5102352" cy="217639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024" y="3668990"/>
            <a:ext cx="2946927" cy="1384248"/>
          </a:xfrm>
        </p:spPr>
        <p:txBody>
          <a:bodyPr anchor="b">
            <a:normAutofit/>
          </a:bodyPr>
          <a:lstStyle>
            <a:lvl1pPr marL="0" indent="0">
              <a:buNone/>
              <a:defRPr sz="224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" y="5263171"/>
            <a:ext cx="3128463" cy="52603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95215" y="3668990"/>
            <a:ext cx="2944497" cy="1384248"/>
          </a:xfrm>
        </p:spPr>
        <p:txBody>
          <a:bodyPr anchor="b">
            <a:normAutofit/>
          </a:bodyPr>
          <a:lstStyle>
            <a:lvl1pPr marL="0" indent="0">
              <a:buNone/>
              <a:defRPr sz="224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3679" y="5263171"/>
            <a:ext cx="3126033" cy="52603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00617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25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797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3" y="1024188"/>
            <a:ext cx="6217919" cy="5248944"/>
          </a:xfrm>
        </p:spPr>
        <p:txBody>
          <a:bodyPr anchor="ctr">
            <a:normAutofit/>
          </a:bodyPr>
          <a:lstStyle>
            <a:lvl1pPr algn="l">
              <a:defRPr sz="256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2" y="7297314"/>
            <a:ext cx="6217919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4079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560461"/>
            <a:ext cx="2468880" cy="2688484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0" y="1254626"/>
            <a:ext cx="3730752" cy="9268869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5248945"/>
            <a:ext cx="2468880" cy="527455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98604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560461"/>
            <a:ext cx="3260584" cy="2688484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019" y="1262156"/>
            <a:ext cx="2939387" cy="9261339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5248945"/>
            <a:ext cx="3260584" cy="527455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291908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4" y="7892002"/>
            <a:ext cx="6365186" cy="1376592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5484" y="1641509"/>
            <a:ext cx="6360208" cy="5724028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9268594"/>
            <a:ext cx="6364224" cy="1254901"/>
          </a:xfrm>
        </p:spPr>
        <p:txBody>
          <a:bodyPr/>
          <a:lstStyle>
            <a:lvl1pPr marL="0" indent="0" algn="l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54629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1266006"/>
            <a:ext cx="6364224" cy="4708404"/>
          </a:xfrm>
        </p:spPr>
        <p:txBody>
          <a:bodyPr anchor="ctr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6130883"/>
            <a:ext cx="6217920" cy="2235955"/>
          </a:xfrm>
        </p:spPr>
        <p:txBody>
          <a:bodyPr anchor="ctr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8441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81" y="1266007"/>
            <a:ext cx="6090920" cy="4630728"/>
          </a:xfrm>
        </p:spPr>
        <p:txBody>
          <a:bodyPr anchor="ctr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82319" y="5896736"/>
            <a:ext cx="5755642" cy="746705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7013710"/>
            <a:ext cx="6223002" cy="1379801"/>
          </a:xfrm>
        </p:spPr>
        <p:txBody>
          <a:bodyPr anchor="ctr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37492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5166" y="1357044"/>
            <a:ext cx="365760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7386" y="5076114"/>
            <a:ext cx="365760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314080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89605"/>
            <a:ext cx="6219826" cy="4220115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34" y="6129510"/>
            <a:ext cx="6218886" cy="1679899"/>
          </a:xfrm>
        </p:spPr>
        <p:txBody>
          <a:bodyPr anchor="t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36561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36561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555550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37361" y="1280232"/>
            <a:ext cx="5102351" cy="219061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75489" y="3699698"/>
            <a:ext cx="2048256" cy="103715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75488" y="4879937"/>
            <a:ext cx="2048256" cy="5643564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41790" y="3698443"/>
            <a:ext cx="2048256" cy="105263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640625" y="4879103"/>
            <a:ext cx="2048256" cy="5644392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91455" y="3684218"/>
            <a:ext cx="2048256" cy="105263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791456" y="4879937"/>
            <a:ext cx="2048256" cy="5643564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05789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737362" y="1280231"/>
            <a:ext cx="5105587" cy="217639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75488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75488" y="3917505"/>
            <a:ext cx="2048256" cy="253240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75488" y="8057898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33498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633498" y="3917505"/>
            <a:ext cx="2048256" cy="2536708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632686" y="8057896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94692" y="6910793"/>
            <a:ext cx="2048256" cy="1147108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794691" y="3917508"/>
            <a:ext cx="2048256" cy="2535124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794618" y="8057893"/>
            <a:ext cx="2048256" cy="2465598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704824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488" y="3687064"/>
            <a:ext cx="6364224" cy="6836431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1230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05272" y="1255338"/>
            <a:ext cx="1234440" cy="713816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5488" y="1253561"/>
            <a:ext cx="5022428" cy="7139943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588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90937" y="5633015"/>
            <a:ext cx="5500906" cy="64011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80"/>
            </a:lvl1pPr>
            <a:lvl2pPr marL="365760" indent="0">
              <a:buFontTx/>
              <a:buNone/>
              <a:defRPr/>
            </a:lvl2pPr>
            <a:lvl3pPr marL="731520" indent="0">
              <a:buFontTx/>
              <a:buNone/>
              <a:defRPr/>
            </a:lvl3pPr>
            <a:lvl4pPr marL="1097280" indent="0">
              <a:buFontTx/>
              <a:buNone/>
              <a:defRPr/>
            </a:lvl4pPr>
            <a:lvl5pPr marL="146304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813" y="7297314"/>
            <a:ext cx="6217920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23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5530273"/>
            <a:ext cx="6217921" cy="2467720"/>
          </a:xfrm>
        </p:spPr>
        <p:txBody>
          <a:bodyPr anchor="b">
            <a:normAutofit/>
          </a:bodyPr>
          <a:lstStyle>
            <a:lvl1pPr algn="l">
              <a:defRPr sz="224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7997993"/>
            <a:ext cx="6217922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24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5760" y="6529176"/>
            <a:ext cx="6217921" cy="14936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022778"/>
            <a:ext cx="6217921" cy="1706974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991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52" y="1024189"/>
            <a:ext cx="6217921" cy="46088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4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1552" y="5889060"/>
            <a:ext cx="6217921" cy="1408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52" y="7297314"/>
            <a:ext cx="6217921" cy="2432438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93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</p:spPr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77612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42383" y="1024186"/>
            <a:ext cx="1341297" cy="8705569"/>
          </a:xfrm>
        </p:spPr>
        <p:txBody>
          <a:bodyPr vert="eaVert"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1024184"/>
            <a:ext cx="4792147" cy="8705568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9082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820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179" y="3300150"/>
            <a:ext cx="4571382" cy="4068284"/>
          </a:xfrm>
        </p:spPr>
        <p:txBody>
          <a:bodyPr anchor="b">
            <a:normAutofit/>
          </a:bodyPr>
          <a:lstStyle>
            <a:lvl1pPr algn="r">
              <a:defRPr sz="352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179" y="7368438"/>
            <a:ext cx="4571382" cy="2361315"/>
          </a:xfrm>
        </p:spPr>
        <p:txBody>
          <a:bodyPr anchor="t">
            <a:normAutofit/>
          </a:bodyPr>
          <a:lstStyle>
            <a:lvl1pPr marL="0" indent="0" algn="r">
              <a:buNone/>
              <a:defRPr sz="1440" cap="all">
                <a:solidFill>
                  <a:schemeClr val="tx1"/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1849" y="9863112"/>
            <a:ext cx="969738" cy="63478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179" y="9863112"/>
            <a:ext cx="3145710" cy="6347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548" y="9863112"/>
            <a:ext cx="334013" cy="63478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9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22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005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5558722"/>
            <a:ext cx="6217920" cy="2467720"/>
          </a:xfrm>
        </p:spPr>
        <p:txBody>
          <a:bodyPr anchor="b">
            <a:normAutofit/>
          </a:bodyPr>
          <a:lstStyle>
            <a:lvl1pPr algn="l">
              <a:defRPr sz="256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8026442"/>
            <a:ext cx="6217920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 cap="all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87165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1" y="3598873"/>
            <a:ext cx="3050438" cy="613088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3243" y="3598874"/>
            <a:ext cx="3050438" cy="6130881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3482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785" y="3726894"/>
            <a:ext cx="2832482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68896" y="3726894"/>
            <a:ext cx="2814784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33242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3160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1024187"/>
            <a:ext cx="6217920" cy="2446663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9121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8460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74" y="2617363"/>
            <a:ext cx="2290328" cy="2418211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4916" y="1024186"/>
            <a:ext cx="3702380" cy="8705568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374" y="5035574"/>
            <a:ext cx="2290328" cy="3101006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671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03" y="2916090"/>
            <a:ext cx="3277763" cy="2304415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23360" y="1536277"/>
            <a:ext cx="2560320" cy="76813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703" y="5220505"/>
            <a:ext cx="3277763" cy="3072553"/>
          </a:xfrm>
        </p:spPr>
        <p:txBody>
          <a:bodyPr anchor="t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5721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7951652"/>
            <a:ext cx="6217920" cy="952172"/>
          </a:xfrm>
        </p:spPr>
        <p:txBody>
          <a:bodyPr anchor="b">
            <a:normAutofit/>
          </a:bodyPr>
          <a:lstStyle>
            <a:lvl1pPr algn="l">
              <a:defRPr sz="16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1" y="1566034"/>
            <a:ext cx="5486400" cy="5317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8903824"/>
            <a:ext cx="6217920" cy="829482"/>
          </a:xfrm>
        </p:spPr>
        <p:txBody>
          <a:bodyPr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3975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3" y="1024188"/>
            <a:ext cx="6217919" cy="5248944"/>
          </a:xfrm>
        </p:spPr>
        <p:txBody>
          <a:bodyPr anchor="ctr">
            <a:normAutofit/>
          </a:bodyPr>
          <a:lstStyle>
            <a:lvl1pPr algn="l">
              <a:defRPr sz="256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2" y="7297314"/>
            <a:ext cx="6217919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6215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90937" y="5633015"/>
            <a:ext cx="5500906" cy="64011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80"/>
            </a:lvl1pPr>
            <a:lvl2pPr marL="365760" indent="0">
              <a:buFontTx/>
              <a:buNone/>
              <a:defRPr/>
            </a:lvl2pPr>
            <a:lvl3pPr marL="731520" indent="0">
              <a:buFontTx/>
              <a:buNone/>
              <a:defRPr/>
            </a:lvl3pPr>
            <a:lvl4pPr marL="1097280" indent="0">
              <a:buFontTx/>
              <a:buNone/>
              <a:defRPr/>
            </a:lvl4pPr>
            <a:lvl5pPr marL="146304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813" y="7297314"/>
            <a:ext cx="6217920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893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5558722"/>
            <a:ext cx="6217920" cy="2467720"/>
          </a:xfrm>
        </p:spPr>
        <p:txBody>
          <a:bodyPr anchor="b">
            <a:normAutofit/>
          </a:bodyPr>
          <a:lstStyle>
            <a:lvl1pPr algn="l">
              <a:defRPr sz="256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8026442"/>
            <a:ext cx="6217920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 cap="all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671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5530273"/>
            <a:ext cx="6217921" cy="2467720"/>
          </a:xfrm>
        </p:spPr>
        <p:txBody>
          <a:bodyPr anchor="b">
            <a:normAutofit/>
          </a:bodyPr>
          <a:lstStyle>
            <a:lvl1pPr algn="l">
              <a:defRPr sz="224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7997993"/>
            <a:ext cx="6217922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1137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5760" y="6529176"/>
            <a:ext cx="6217921" cy="14936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022778"/>
            <a:ext cx="6217921" cy="1706974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56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52" y="1024189"/>
            <a:ext cx="6217921" cy="46088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4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1552" y="5889060"/>
            <a:ext cx="6217921" cy="1408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52" y="7297314"/>
            <a:ext cx="6217921" cy="2432438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64278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</p:spPr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2940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42383" y="1024186"/>
            <a:ext cx="1341297" cy="8705569"/>
          </a:xfrm>
        </p:spPr>
        <p:txBody>
          <a:bodyPr vert="eaVert"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1024184"/>
            <a:ext cx="4792147" cy="8705568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5700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91820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5179" y="3300150"/>
            <a:ext cx="4571382" cy="4068284"/>
          </a:xfrm>
        </p:spPr>
        <p:txBody>
          <a:bodyPr anchor="b">
            <a:normAutofit/>
          </a:bodyPr>
          <a:lstStyle>
            <a:lvl1pPr algn="r">
              <a:defRPr sz="352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5179" y="7368438"/>
            <a:ext cx="4571382" cy="2361315"/>
          </a:xfrm>
        </p:spPr>
        <p:txBody>
          <a:bodyPr anchor="t">
            <a:normAutofit/>
          </a:bodyPr>
          <a:lstStyle>
            <a:lvl1pPr marL="0" indent="0" algn="r">
              <a:buNone/>
              <a:defRPr sz="1440" cap="all">
                <a:solidFill>
                  <a:schemeClr val="tx1"/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401849" y="9863112"/>
            <a:ext cx="969738" cy="634781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95179" y="9863112"/>
            <a:ext cx="3145710" cy="63478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32548" y="9863112"/>
            <a:ext cx="334013" cy="634781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6492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7216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2" y="5558722"/>
            <a:ext cx="6217920" cy="2467720"/>
          </a:xfrm>
        </p:spPr>
        <p:txBody>
          <a:bodyPr anchor="b">
            <a:normAutofit/>
          </a:bodyPr>
          <a:lstStyle>
            <a:lvl1pPr algn="l">
              <a:defRPr sz="256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1" y="8026442"/>
            <a:ext cx="6217920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 cap="all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0680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1" y="3598873"/>
            <a:ext cx="3050438" cy="613088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3243" y="3598874"/>
            <a:ext cx="3050438" cy="6130881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7673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785" y="3726894"/>
            <a:ext cx="2832482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68896" y="3726894"/>
            <a:ext cx="2814784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33242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571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761" y="3598873"/>
            <a:ext cx="3050438" cy="613088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33243" y="3598874"/>
            <a:ext cx="3050438" cy="6130881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4600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1024187"/>
            <a:ext cx="6217920" cy="2446663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0463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6369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74" y="2617363"/>
            <a:ext cx="2290328" cy="2418211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4916" y="1024186"/>
            <a:ext cx="3702380" cy="8705568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374" y="5035574"/>
            <a:ext cx="2290328" cy="3101006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2064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03" y="2916090"/>
            <a:ext cx="3277763" cy="2304415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23360" y="1536277"/>
            <a:ext cx="2560320" cy="76813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703" y="5220505"/>
            <a:ext cx="3277763" cy="3072553"/>
          </a:xfrm>
        </p:spPr>
        <p:txBody>
          <a:bodyPr anchor="t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9832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7951652"/>
            <a:ext cx="6217920" cy="952172"/>
          </a:xfrm>
        </p:spPr>
        <p:txBody>
          <a:bodyPr anchor="b">
            <a:normAutofit/>
          </a:bodyPr>
          <a:lstStyle>
            <a:lvl1pPr algn="l">
              <a:defRPr sz="16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1521" y="1566034"/>
            <a:ext cx="5486400" cy="5317453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5761" y="8903824"/>
            <a:ext cx="6217920" cy="829482"/>
          </a:xfrm>
        </p:spPr>
        <p:txBody>
          <a:bodyPr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06022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3" y="1024188"/>
            <a:ext cx="6217919" cy="5248944"/>
          </a:xfrm>
        </p:spPr>
        <p:txBody>
          <a:bodyPr anchor="ctr">
            <a:normAutofit/>
          </a:bodyPr>
          <a:lstStyle>
            <a:lvl1pPr algn="l">
              <a:defRPr sz="256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2" y="7297314"/>
            <a:ext cx="6217919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3915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90937" y="5633015"/>
            <a:ext cx="5500906" cy="64011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280"/>
            </a:lvl1pPr>
            <a:lvl2pPr marL="365760" indent="0">
              <a:buFontTx/>
              <a:buNone/>
              <a:defRPr/>
            </a:lvl2pPr>
            <a:lvl3pPr marL="731520" indent="0">
              <a:buFontTx/>
              <a:buNone/>
              <a:defRPr/>
            </a:lvl3pPr>
            <a:lvl4pPr marL="1097280" indent="0">
              <a:buFontTx/>
              <a:buNone/>
              <a:defRPr/>
            </a:lvl4pPr>
            <a:lvl5pPr marL="146304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9813" y="7297314"/>
            <a:ext cx="6217920" cy="2432438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6525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5530273"/>
            <a:ext cx="6217921" cy="2467720"/>
          </a:xfrm>
        </p:spPr>
        <p:txBody>
          <a:bodyPr anchor="b">
            <a:normAutofit/>
          </a:bodyPr>
          <a:lstStyle>
            <a:lvl1pPr algn="l">
              <a:defRPr sz="224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7997993"/>
            <a:ext cx="6217922" cy="1445552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tx1"/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876338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7437" y="1206498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88641" y="4623062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703292" y="1024189"/>
            <a:ext cx="5673038" cy="4608828"/>
          </a:xfrm>
        </p:spPr>
        <p:txBody>
          <a:bodyPr anchor="ctr">
            <a:normAutofit/>
          </a:bodyPr>
          <a:lstStyle>
            <a:lvl1pPr algn="l">
              <a:defRPr sz="256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65760" y="6529176"/>
            <a:ext cx="6217921" cy="149360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8022778"/>
            <a:ext cx="6217921" cy="1706974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21265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552" y="1024189"/>
            <a:ext cx="6217921" cy="460882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4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71552" y="5889060"/>
            <a:ext cx="6217921" cy="1408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552" y="7297314"/>
            <a:ext cx="6217921" cy="2432438"/>
          </a:xfrm>
        </p:spPr>
        <p:txBody>
          <a:bodyPr anchor="t">
            <a:normAutofit/>
          </a:bodyPr>
          <a:lstStyle>
            <a:lvl1pPr marL="0" indent="0" algn="l">
              <a:buNone/>
              <a:defRPr sz="1280">
                <a:solidFill>
                  <a:schemeClr val="tx1"/>
                </a:solidFill>
              </a:defRPr>
            </a:lvl1pPr>
            <a:lvl2pPr marL="3657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48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785" y="3726894"/>
            <a:ext cx="2832482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68896" y="3726894"/>
            <a:ext cx="2814784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533242" y="4822203"/>
            <a:ext cx="3050438" cy="4907547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2734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</p:spPr>
        <p:txBody>
          <a:bodyPr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17584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42383" y="1024186"/>
            <a:ext cx="1341297" cy="8705569"/>
          </a:xfrm>
        </p:spPr>
        <p:txBody>
          <a:bodyPr vert="eaVert"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65760" y="1024184"/>
            <a:ext cx="4792147" cy="8705568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4835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28383"/>
            <a:ext cx="5380850" cy="463608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030" y="7130052"/>
            <a:ext cx="1846265" cy="46528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4351571"/>
            <a:ext cx="5380851" cy="278951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5467029" y="4351571"/>
            <a:ext cx="1846266" cy="27895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8194" y="4592884"/>
            <a:ext cx="4855414" cy="2306885"/>
          </a:xfrm>
        </p:spPr>
        <p:txBody>
          <a:bodyPr anchor="b">
            <a:noAutofit/>
          </a:bodyPr>
          <a:lstStyle>
            <a:lvl1pPr algn="r">
              <a:defRPr sz="38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8193" y="7382395"/>
            <a:ext cx="4886481" cy="1877818"/>
          </a:xfrm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644524" y="9973346"/>
            <a:ext cx="1645920" cy="613444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721" y="9973348"/>
            <a:ext cx="3217333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608320" y="4620821"/>
            <a:ext cx="1096234" cy="2278948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267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333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4584019"/>
            <a:ext cx="7329575" cy="2817574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4821689"/>
            <a:ext cx="5511320" cy="1832625"/>
          </a:xfrm>
        </p:spPr>
        <p:txBody>
          <a:bodyPr anchor="ctr">
            <a:normAutofit/>
          </a:bodyPr>
          <a:lstStyle>
            <a:lvl1pPr algn="r">
              <a:defRPr sz="28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311" y="7110442"/>
            <a:ext cx="5511320" cy="2862906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92648" y="9973346"/>
            <a:ext cx="1645920" cy="613444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26721" y="9973348"/>
            <a:ext cx="3867738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5150" y="4821692"/>
            <a:ext cx="919869" cy="1832627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4669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1265493"/>
            <a:ext cx="5509912" cy="181607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721" y="3926163"/>
            <a:ext cx="2686319" cy="6047184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8903" y="3926163"/>
            <a:ext cx="2687729" cy="6047184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06105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1265497"/>
            <a:ext cx="5517227" cy="1816074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8790" y="3926166"/>
            <a:ext cx="2516064" cy="1164531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5311" y="5090696"/>
            <a:ext cx="2693636" cy="48826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117" y="3926163"/>
            <a:ext cx="2516422" cy="1162752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8903" y="5090696"/>
            <a:ext cx="2693635" cy="488265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1092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6080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6173773" y="3315263"/>
            <a:ext cx="1155802" cy="24238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68616" y="1024185"/>
            <a:ext cx="1146585" cy="22986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79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1265491"/>
            <a:ext cx="5517227" cy="1816079"/>
          </a:xfrm>
        </p:spPr>
        <p:txBody>
          <a:bodyPr anchor="ctr">
            <a:normAutofit/>
          </a:bodyPr>
          <a:lstStyle>
            <a:lvl1pPr>
              <a:defRPr sz="28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1508" y="3926166"/>
            <a:ext cx="3131030" cy="6047179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721" y="3926164"/>
            <a:ext cx="2236992" cy="6047186"/>
          </a:xfrm>
        </p:spPr>
        <p:txBody>
          <a:bodyPr anchor="ctr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38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1" y="1024187"/>
            <a:ext cx="6217920" cy="2446663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83230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1265493"/>
            <a:ext cx="5517227" cy="1816076"/>
          </a:xfrm>
        </p:spPr>
        <p:txBody>
          <a:bodyPr anchor="ctr">
            <a:normAutofit/>
          </a:bodyPr>
          <a:lstStyle>
            <a:lvl1pPr>
              <a:defRPr sz="288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08765" y="3926165"/>
            <a:ext cx="3133774" cy="6047177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311" y="3926166"/>
            <a:ext cx="2238790" cy="6047182"/>
          </a:xfrm>
        </p:spPr>
        <p:txBody>
          <a:bodyPr anchor="ctr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93607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7681384"/>
            <a:ext cx="7329575" cy="2817574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2" y="7915953"/>
            <a:ext cx="5515816" cy="914780"/>
          </a:xfrm>
        </p:spPr>
        <p:txBody>
          <a:bodyPr anchor="b">
            <a:normAutofit/>
          </a:bodyPr>
          <a:lstStyle>
            <a:lvl1pPr>
              <a:defRPr sz="192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5311" y="1024182"/>
            <a:ext cx="5517227" cy="6030818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6721" y="8830732"/>
            <a:ext cx="5515818" cy="920387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5150" y="7915438"/>
            <a:ext cx="919869" cy="1832627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9515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7681384"/>
            <a:ext cx="7329575" cy="2817574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404" y="1024179"/>
            <a:ext cx="5517227" cy="6036153"/>
          </a:xfrm>
        </p:spPr>
        <p:txBody>
          <a:bodyPr anchor="ctr"/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311" y="7913807"/>
            <a:ext cx="5511321" cy="1851066"/>
          </a:xfrm>
        </p:spPr>
        <p:txBody>
          <a:bodyPr anchor="ctr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5150" y="7915952"/>
            <a:ext cx="919869" cy="1832627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5042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7681384"/>
            <a:ext cx="7329575" cy="2817574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337" y="1036589"/>
            <a:ext cx="5140118" cy="5100864"/>
          </a:xfrm>
        </p:spPr>
        <p:txBody>
          <a:bodyPr anchor="ctr"/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91551" y="6150421"/>
            <a:ext cx="4790185" cy="922317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311" y="7913807"/>
            <a:ext cx="5523135" cy="1851066"/>
          </a:xfrm>
        </p:spPr>
        <p:txBody>
          <a:bodyPr anchor="ctr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5150" y="7913112"/>
            <a:ext cx="919869" cy="1832627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16746" y="1256904"/>
            <a:ext cx="426720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576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73753" y="5037881"/>
            <a:ext cx="365760" cy="982480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576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166474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7681384"/>
            <a:ext cx="7329575" cy="2817574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7913807"/>
            <a:ext cx="5517227" cy="990939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5311" y="8904743"/>
            <a:ext cx="5517227" cy="860130"/>
          </a:xfrm>
        </p:spPr>
        <p:txBody>
          <a:bodyPr anchor="t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285150" y="7913112"/>
            <a:ext cx="919869" cy="1832627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7164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25311" y="1265493"/>
            <a:ext cx="5517227" cy="181607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26103" y="3913757"/>
            <a:ext cx="1755648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31822" y="5065967"/>
            <a:ext cx="1755648" cy="4894972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02730" y="3926163"/>
            <a:ext cx="1755648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303768" y="5053561"/>
            <a:ext cx="1755648" cy="4894972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80909" y="3926163"/>
            <a:ext cx="1755648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186816" y="5053560"/>
            <a:ext cx="1755648" cy="4894972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5024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425311" y="1265493"/>
            <a:ext cx="5517227" cy="1816076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425913" y="7220203"/>
            <a:ext cx="1753806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25913" y="3926163"/>
            <a:ext cx="1753806" cy="25604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425913" y="8188377"/>
            <a:ext cx="1753806" cy="1784967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96398" y="7220203"/>
            <a:ext cx="1772056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296398" y="3926163"/>
            <a:ext cx="1772056" cy="25604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295587" y="8188375"/>
            <a:ext cx="1774403" cy="1784967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184823" y="7220203"/>
            <a:ext cx="1755466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184822" y="3926163"/>
            <a:ext cx="1755466" cy="2560461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184748" y="8188372"/>
            <a:ext cx="1757791" cy="1784967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90609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1024185"/>
            <a:ext cx="7329575" cy="2817574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311" y="1265493"/>
            <a:ext cx="5517227" cy="1816076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29359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640402" y="5217585"/>
            <a:ext cx="11529728" cy="109455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1838" y="1024179"/>
            <a:ext cx="855682" cy="7496466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193" y="1024182"/>
            <a:ext cx="5261087" cy="8949163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023315" y="9973346"/>
            <a:ext cx="1645920" cy="613444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8193" y="9973348"/>
            <a:ext cx="3615167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944922" y="9127103"/>
            <a:ext cx="919709" cy="2138926"/>
          </a:xfrm>
        </p:spPr>
        <p:txBody>
          <a:bodyPr anchor="t"/>
          <a:lstStyle>
            <a:lvl1pPr algn="ctr">
              <a:defRPr/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288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467947" y="1965592"/>
            <a:ext cx="3851868" cy="8390050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721" y="896162"/>
            <a:ext cx="4923770" cy="5248947"/>
          </a:xfrm>
        </p:spPr>
        <p:txBody>
          <a:bodyPr anchor="b">
            <a:normAutofit/>
          </a:bodyPr>
          <a:lstStyle>
            <a:lvl1pPr algn="l">
              <a:defRPr sz="352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720" y="6458054"/>
            <a:ext cx="3963400" cy="3214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315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4630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926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028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74334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896162"/>
            <a:ext cx="5243894" cy="6330034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9265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3328599"/>
            <a:ext cx="5121974" cy="3897591"/>
          </a:xfrm>
        </p:spPr>
        <p:txBody>
          <a:bodyPr anchor="b">
            <a:normAutofit/>
          </a:bodyPr>
          <a:lstStyle>
            <a:lvl1pPr algn="l">
              <a:defRPr sz="256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7539136"/>
            <a:ext cx="5121974" cy="2574686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68786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426720" y="896162"/>
            <a:ext cx="3159974" cy="6330029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3729890" y="896161"/>
            <a:ext cx="3158590" cy="6315804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921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896162"/>
            <a:ext cx="2973493" cy="1024184"/>
          </a:xfrm>
        </p:spPr>
        <p:txBody>
          <a:bodyPr anchor="b">
            <a:noAutofit/>
          </a:bodyPr>
          <a:lstStyle>
            <a:lvl1pPr marL="0" indent="0">
              <a:buNone/>
              <a:defRPr sz="1920" b="0" cap="all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19" y="1920347"/>
            <a:ext cx="3156374" cy="530584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4013" y="952172"/>
            <a:ext cx="3011241" cy="968174"/>
          </a:xfrm>
        </p:spPr>
        <p:txBody>
          <a:bodyPr anchor="b">
            <a:noAutofit/>
          </a:bodyPr>
          <a:lstStyle>
            <a:lvl1pPr marL="0" indent="0">
              <a:buNone/>
              <a:defRPr sz="1920" b="0" cap="all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29890" y="1920346"/>
            <a:ext cx="3165364" cy="5291620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4742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>
            <a:normAutofit/>
          </a:bodyPr>
          <a:lstStyle>
            <a:lvl1pPr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803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62522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4934" y="896161"/>
            <a:ext cx="2560320" cy="2560461"/>
          </a:xfrm>
        </p:spPr>
        <p:txBody>
          <a:bodyPr anchor="b">
            <a:normAutofit/>
          </a:bodyPr>
          <a:lstStyle>
            <a:lvl1pPr algn="l">
              <a:defRPr sz="16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" y="896161"/>
            <a:ext cx="3551004" cy="921766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34934" y="3712673"/>
            <a:ext cx="2560320" cy="3513522"/>
          </a:xfrm>
        </p:spPr>
        <p:txBody>
          <a:bodyPr anchor="t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2878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640" y="2432438"/>
            <a:ext cx="2850606" cy="1920346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09600" y="1536276"/>
            <a:ext cx="2624779" cy="8065453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96822" y="4608830"/>
            <a:ext cx="2851378" cy="3499297"/>
          </a:xfrm>
        </p:spPr>
        <p:txBody>
          <a:bodyPr anchor="t">
            <a:normAutofit/>
          </a:bodyPr>
          <a:lstStyle>
            <a:lvl1pPr marL="0" indent="0">
              <a:buNone/>
              <a:defRPr sz="144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26720" y="10369868"/>
            <a:ext cx="4649379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10141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26720" y="896162"/>
            <a:ext cx="6461760" cy="5248945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80"/>
            </a:lvl1pPr>
            <a:lvl2pPr marL="365760" indent="0">
              <a:buNone/>
              <a:defRPr sz="1280"/>
            </a:lvl2pPr>
            <a:lvl3pPr marL="731520" indent="0">
              <a:buNone/>
              <a:defRPr sz="1280"/>
            </a:lvl3pPr>
            <a:lvl4pPr marL="1097280" indent="0">
              <a:buNone/>
              <a:defRPr sz="1280"/>
            </a:lvl4pPr>
            <a:lvl5pPr marL="1463040" indent="0">
              <a:buNone/>
              <a:defRPr sz="1280"/>
            </a:lvl5pPr>
            <a:lvl6pPr marL="1828800" indent="0">
              <a:buNone/>
              <a:defRPr sz="1280"/>
            </a:lvl6pPr>
            <a:lvl7pPr marL="2194560" indent="0">
              <a:buNone/>
              <a:defRPr sz="1280"/>
            </a:lvl7pPr>
            <a:lvl8pPr marL="2560320" indent="0">
              <a:buNone/>
              <a:defRPr sz="1280"/>
            </a:lvl8pPr>
            <a:lvl9pPr marL="2926080" indent="0">
              <a:buNone/>
              <a:defRPr sz="128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601" y="6458053"/>
            <a:ext cx="5825066" cy="768138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80"/>
            </a:lvl1pPr>
            <a:lvl2pPr marL="365760" indent="0">
              <a:buFontTx/>
              <a:buNone/>
              <a:defRPr/>
            </a:lvl2pPr>
            <a:lvl3pPr marL="731520" indent="0">
              <a:buFontTx/>
              <a:buNone/>
              <a:defRPr/>
            </a:lvl3pPr>
            <a:lvl4pPr marL="1097280" indent="0">
              <a:buFontTx/>
              <a:buNone/>
              <a:defRPr/>
            </a:lvl4pPr>
            <a:lvl5pPr marL="146304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84327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6161"/>
            <a:ext cx="6461760" cy="4864876"/>
          </a:xfrm>
        </p:spPr>
        <p:txBody>
          <a:bodyPr anchor="ctr">
            <a:normAutofit/>
          </a:bodyPr>
          <a:lstStyle>
            <a:lvl1pPr algn="l">
              <a:defRPr sz="224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6913245"/>
            <a:ext cx="5106842" cy="3200576"/>
          </a:xfrm>
        </p:spPr>
        <p:txBody>
          <a:bodyPr anchor="ctr">
            <a:normAutofit/>
          </a:bodyPr>
          <a:lstStyle>
            <a:lvl1pPr marL="0" indent="0" algn="l">
              <a:buNone/>
              <a:defRPr sz="144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53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374" y="2617363"/>
            <a:ext cx="2290328" cy="2418211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84916" y="1024186"/>
            <a:ext cx="3702380" cy="8705568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374" y="5035574"/>
            <a:ext cx="2290328" cy="3101006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190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27" y="896161"/>
            <a:ext cx="5487830" cy="4864876"/>
          </a:xfrm>
        </p:spPr>
        <p:txBody>
          <a:bodyPr anchor="ctr">
            <a:normAutofit/>
          </a:bodyPr>
          <a:lstStyle>
            <a:lvl1pPr algn="l">
              <a:defRPr sz="224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53440" y="5761037"/>
            <a:ext cx="5121974" cy="810813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65760" indent="0">
              <a:buFontTx/>
              <a:buNone/>
              <a:defRPr/>
            </a:lvl2pPr>
            <a:lvl3pPr marL="731520" indent="0">
              <a:buFontTx/>
              <a:buNone/>
              <a:defRPr/>
            </a:lvl3pPr>
            <a:lvl4pPr marL="1097280" indent="0">
              <a:buFontTx/>
              <a:buNone/>
              <a:defRPr/>
            </a:lvl4pPr>
            <a:lvl5pPr marL="146304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7226196"/>
            <a:ext cx="5105889" cy="2887626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2881" y="1193914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/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56961" y="4651506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/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00314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5761038"/>
            <a:ext cx="5105889" cy="2851789"/>
          </a:xfrm>
        </p:spPr>
        <p:txBody>
          <a:bodyPr anchor="b">
            <a:normAutofit/>
          </a:bodyPr>
          <a:lstStyle>
            <a:lvl1pPr algn="l">
              <a:defRPr sz="224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8623883"/>
            <a:ext cx="5106842" cy="1489938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602857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027" y="896161"/>
            <a:ext cx="5487829" cy="4864876"/>
          </a:xfrm>
        </p:spPr>
        <p:txBody>
          <a:bodyPr anchor="ctr">
            <a:normAutofit/>
          </a:bodyPr>
          <a:lstStyle>
            <a:lvl1pPr algn="l">
              <a:defRPr sz="2240" b="0" cap="all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26720" y="6529176"/>
            <a:ext cx="5105889" cy="176387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8321499"/>
            <a:ext cx="5105888" cy="1792323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82881" y="1193914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/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56961" y="4651506"/>
            <a:ext cx="365855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/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284939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896161"/>
            <a:ext cx="6020526" cy="486487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240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26720" y="6600301"/>
            <a:ext cx="5105889" cy="14082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6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8008557"/>
            <a:ext cx="5105888" cy="2105265"/>
          </a:xfrm>
        </p:spPr>
        <p:txBody>
          <a:bodyPr anchor="t">
            <a:normAutofit/>
          </a:bodyPr>
          <a:lstStyle>
            <a:lvl1pPr marL="0" indent="0" algn="l">
              <a:buNone/>
              <a:defRPr sz="1440">
                <a:solidFill>
                  <a:schemeClr val="bg2">
                    <a:lumMod val="75000"/>
                  </a:schemeClr>
                </a:solidFill>
              </a:defRPr>
            </a:lvl1pPr>
            <a:lvl2pPr marL="36576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519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</p:spPr>
        <p:txBody>
          <a:bodyPr>
            <a:normAutofit/>
          </a:bodyPr>
          <a:lstStyle>
            <a:lvl1pPr algn="l"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6720" y="896163"/>
            <a:ext cx="5243894" cy="6330034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3406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53125" y="896162"/>
            <a:ext cx="1635355" cy="7425337"/>
          </a:xfrm>
        </p:spPr>
        <p:txBody>
          <a:bodyPr vert="eaVert">
            <a:normAutofit/>
          </a:bodyPr>
          <a:lstStyle>
            <a:lvl1pPr>
              <a:defRPr sz="224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26720" y="896161"/>
            <a:ext cx="4680010" cy="921766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73560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520" y="3029888"/>
            <a:ext cx="5852160" cy="306633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520" y="6102434"/>
            <a:ext cx="5852160" cy="1152208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45737" y="7264461"/>
            <a:ext cx="1837943" cy="613444"/>
          </a:xfrm>
        </p:spPr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31520" y="7264462"/>
            <a:ext cx="3904488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46320" y="2403990"/>
            <a:ext cx="1737360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22405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0709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1266008"/>
            <a:ext cx="6364224" cy="4707510"/>
          </a:xfrm>
        </p:spPr>
        <p:txBody>
          <a:bodyPr anchor="b">
            <a:normAutofit/>
          </a:bodyPr>
          <a:lstStyle>
            <a:lvl1pPr algn="r"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6118437"/>
            <a:ext cx="6364225" cy="2275071"/>
          </a:xfrm>
        </p:spPr>
        <p:txBody>
          <a:bodyPr>
            <a:normAutofit/>
          </a:bodyPr>
          <a:lstStyle>
            <a:lvl1pPr marL="0" indent="0" algn="r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8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4698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5489" y="3687064"/>
            <a:ext cx="3128463" cy="683643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13679" y="3687064"/>
            <a:ext cx="3126032" cy="6836431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174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" y="0"/>
            <a:ext cx="7294880" cy="115220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703" y="2916090"/>
            <a:ext cx="3277763" cy="2304415"/>
          </a:xfrm>
        </p:spPr>
        <p:txBody>
          <a:bodyPr anchor="b">
            <a:normAutofit/>
          </a:bodyPr>
          <a:lstStyle>
            <a:lvl1pPr algn="l">
              <a:defRPr sz="192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23360" y="1536277"/>
            <a:ext cx="2560320" cy="7681383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280" dirty="0"/>
            </a:lvl1pPr>
          </a:lstStyle>
          <a:p>
            <a:pPr marL="0" lvl="0" indent="0" algn="ctr">
              <a:buNone/>
            </a:pPr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9703" y="5220505"/>
            <a:ext cx="3277763" cy="3072553"/>
          </a:xfrm>
        </p:spPr>
        <p:txBody>
          <a:bodyPr anchor="t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92914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7360" y="1280231"/>
            <a:ext cx="5102352" cy="2176392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7024" y="3668990"/>
            <a:ext cx="2946927" cy="1384248"/>
          </a:xfrm>
        </p:spPr>
        <p:txBody>
          <a:bodyPr anchor="b">
            <a:normAutofit/>
          </a:bodyPr>
          <a:lstStyle>
            <a:lvl1pPr marL="0" indent="0">
              <a:buNone/>
              <a:defRPr sz="224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" y="5263171"/>
            <a:ext cx="3128463" cy="52603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95215" y="3668990"/>
            <a:ext cx="2944497" cy="1384248"/>
          </a:xfrm>
        </p:spPr>
        <p:txBody>
          <a:bodyPr anchor="b">
            <a:normAutofit/>
          </a:bodyPr>
          <a:lstStyle>
            <a:lvl1pPr marL="0" indent="0">
              <a:buNone/>
              <a:defRPr sz="224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13679" y="5263171"/>
            <a:ext cx="3126033" cy="5260325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6476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9526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8916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560461"/>
            <a:ext cx="2468880" cy="2688484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8960" y="1254626"/>
            <a:ext cx="3730752" cy="9268869"/>
          </a:xfrm>
        </p:spPr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5248945"/>
            <a:ext cx="2468880" cy="527455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93352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560461"/>
            <a:ext cx="3260584" cy="2688484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902019" y="1262156"/>
            <a:ext cx="2939387" cy="9261339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5248945"/>
            <a:ext cx="3260584" cy="5274550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30216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4" y="7892002"/>
            <a:ext cx="6365186" cy="1376592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5484" y="1641509"/>
            <a:ext cx="6360208" cy="5724028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altLang="zh-CN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5488" y="9268594"/>
            <a:ext cx="6364224" cy="1254901"/>
          </a:xfrm>
        </p:spPr>
        <p:txBody>
          <a:bodyPr/>
          <a:lstStyle>
            <a:lvl1pPr marL="0" indent="0" algn="l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37486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1266006"/>
            <a:ext cx="6364224" cy="4708404"/>
          </a:xfrm>
        </p:spPr>
        <p:txBody>
          <a:bodyPr anchor="ctr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6130883"/>
            <a:ext cx="6217920" cy="2235955"/>
          </a:xfrm>
        </p:spPr>
        <p:txBody>
          <a:bodyPr anchor="ctr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40118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4488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81" y="1266007"/>
            <a:ext cx="6090920" cy="4630728"/>
          </a:xfrm>
        </p:spPr>
        <p:txBody>
          <a:bodyPr anchor="ctr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782319" y="5896736"/>
            <a:ext cx="5755642" cy="746705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40" y="7013710"/>
            <a:ext cx="6223002" cy="1379801"/>
          </a:xfrm>
        </p:spPr>
        <p:txBody>
          <a:bodyPr anchor="ctr">
            <a:normAutofit/>
          </a:bodyPr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40118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37492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85166" y="1357044"/>
            <a:ext cx="365760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4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17386" y="5076114"/>
            <a:ext cx="365760" cy="982478"/>
          </a:xfrm>
          <a:prstGeom prst="rect">
            <a:avLst/>
          </a:prstGeom>
        </p:spPr>
        <p:txBody>
          <a:bodyPr vert="horz" lIns="73152" tIns="36576" rIns="73152" bIns="3657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4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72622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93511"/>
            <a:ext cx="7315200" cy="3128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89605"/>
            <a:ext cx="6219826" cy="4220115"/>
          </a:xfrm>
        </p:spPr>
        <p:txBody>
          <a:bodyPr anchor="b"/>
          <a:lstStyle>
            <a:lvl1pPr algn="l">
              <a:defRPr sz="256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8634" y="6129510"/>
            <a:ext cx="6218886" cy="1679899"/>
          </a:xfrm>
        </p:spPr>
        <p:txBody>
          <a:bodyPr anchor="t"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449741" y="636561"/>
            <a:ext cx="1746504" cy="613444"/>
          </a:xfrm>
        </p:spPr>
        <p:txBody>
          <a:bodyPr/>
          <a:lstStyle>
            <a:lvl1pPr algn="r">
              <a:defRPr/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75488" y="636561"/>
            <a:ext cx="3864525" cy="61344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05973" y="640118"/>
            <a:ext cx="533739" cy="613444"/>
          </a:xfrm>
        </p:spPr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29202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737361" y="1280232"/>
            <a:ext cx="5102351" cy="219061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475489" y="3699698"/>
            <a:ext cx="2048256" cy="103715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475488" y="4879937"/>
            <a:ext cx="2048256" cy="5643564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641790" y="3698443"/>
            <a:ext cx="2048256" cy="105263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640625" y="4879103"/>
            <a:ext cx="2048256" cy="5644392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91455" y="3684218"/>
            <a:ext cx="2048256" cy="1052635"/>
          </a:xfrm>
        </p:spPr>
        <p:txBody>
          <a:bodyPr anchor="b">
            <a:noAutofit/>
          </a:bodyPr>
          <a:lstStyle>
            <a:lvl1pPr marL="0" indent="0">
              <a:buNone/>
              <a:defRPr sz="1920" b="0">
                <a:solidFill>
                  <a:schemeClr val="tx1"/>
                </a:solidFill>
              </a:defRPr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791456" y="4879937"/>
            <a:ext cx="2048256" cy="5643564"/>
          </a:xfrm>
        </p:spPr>
        <p:txBody>
          <a:bodyPr anchor="t">
            <a:normAutofit/>
          </a:bodyPr>
          <a:lstStyle>
            <a:lvl1pPr marL="0" indent="0">
              <a:buNone/>
              <a:defRPr sz="1120"/>
            </a:lvl1pPr>
            <a:lvl2pPr marL="365760" indent="0">
              <a:buNone/>
              <a:defRPr sz="960"/>
            </a:lvl2pPr>
            <a:lvl3pPr marL="731520" indent="0">
              <a:buNone/>
              <a:defRPr sz="800"/>
            </a:lvl3pPr>
            <a:lvl4pPr marL="1097280" indent="0">
              <a:buNone/>
              <a:defRPr sz="720"/>
            </a:lvl4pPr>
            <a:lvl5pPr marL="1463040" indent="0">
              <a:buNone/>
              <a:defRPr sz="720"/>
            </a:lvl5pPr>
            <a:lvl6pPr marL="1828800" indent="0">
              <a:buNone/>
              <a:defRPr sz="720"/>
            </a:lvl6pPr>
            <a:lvl7pPr marL="2194560" indent="0">
              <a:buNone/>
              <a:defRPr sz="720"/>
            </a:lvl7pPr>
            <a:lvl8pPr marL="2560320" indent="0">
              <a:buNone/>
              <a:defRPr sz="720"/>
            </a:lvl8pPr>
            <a:lvl9pPr marL="2926080" indent="0">
              <a:buNone/>
              <a:defRPr sz="72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594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3598874"/>
            <a:ext cx="6217920" cy="613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970" y="9863112"/>
            <a:ext cx="969738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" y="9863112"/>
            <a:ext cx="4792249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49668" y="9863112"/>
            <a:ext cx="334013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7064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23" r:id="rId1"/>
    <p:sldLayoutId id="2147484324" r:id="rId2"/>
    <p:sldLayoutId id="2147484325" r:id="rId3"/>
    <p:sldLayoutId id="2147484326" r:id="rId4"/>
    <p:sldLayoutId id="2147484327" r:id="rId5"/>
    <p:sldLayoutId id="2147484328" r:id="rId6"/>
    <p:sldLayoutId id="2147484329" r:id="rId7"/>
    <p:sldLayoutId id="2147484330" r:id="rId8"/>
    <p:sldLayoutId id="2147484331" r:id="rId9"/>
    <p:sldLayoutId id="2147484332" r:id="rId10"/>
    <p:sldLayoutId id="2147484333" r:id="rId11"/>
    <p:sldLayoutId id="2147484334" r:id="rId12"/>
    <p:sldLayoutId id="2147484335" r:id="rId13"/>
    <p:sldLayoutId id="2147484336" r:id="rId14"/>
    <p:sldLayoutId id="2147484337" r:id="rId15"/>
    <p:sldLayoutId id="2147484338" r:id="rId16"/>
    <p:sldLayoutId id="2147484339" r:id="rId17"/>
  </p:sldLayoutIdLst>
  <p:txStyles>
    <p:titleStyle>
      <a:lvl1pPr algn="l" defTabSz="365760" rtl="0" eaLnBrk="1" latinLnBrk="0" hangingPunct="1">
        <a:spcBef>
          <a:spcPct val="0"/>
        </a:spcBef>
        <a:buNone/>
        <a:defRPr sz="25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436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2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6012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1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3444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0020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168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7744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74320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10896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3598874"/>
            <a:ext cx="6217920" cy="613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970" y="9863112"/>
            <a:ext cx="969738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" y="9863112"/>
            <a:ext cx="4792249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49668" y="9863112"/>
            <a:ext cx="334013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2829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41" r:id="rId1"/>
    <p:sldLayoutId id="2147484342" r:id="rId2"/>
    <p:sldLayoutId id="2147484343" r:id="rId3"/>
    <p:sldLayoutId id="2147484344" r:id="rId4"/>
    <p:sldLayoutId id="2147484345" r:id="rId5"/>
    <p:sldLayoutId id="2147484346" r:id="rId6"/>
    <p:sldLayoutId id="2147484347" r:id="rId7"/>
    <p:sldLayoutId id="2147484348" r:id="rId8"/>
    <p:sldLayoutId id="2147484349" r:id="rId9"/>
    <p:sldLayoutId id="2147484350" r:id="rId10"/>
    <p:sldLayoutId id="2147484351" r:id="rId11"/>
    <p:sldLayoutId id="2147484352" r:id="rId12"/>
    <p:sldLayoutId id="2147484353" r:id="rId13"/>
    <p:sldLayoutId id="2147484354" r:id="rId14"/>
    <p:sldLayoutId id="2147484355" r:id="rId15"/>
    <p:sldLayoutId id="2147484356" r:id="rId16"/>
    <p:sldLayoutId id="2147484357" r:id="rId17"/>
  </p:sldLayoutIdLst>
  <p:txStyles>
    <p:titleStyle>
      <a:lvl1pPr algn="l" defTabSz="365760" rtl="0" eaLnBrk="1" latinLnBrk="0" hangingPunct="1">
        <a:spcBef>
          <a:spcPct val="0"/>
        </a:spcBef>
        <a:buNone/>
        <a:defRPr sz="25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436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2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6012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1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3444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0020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168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7744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74320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10896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760" y="1024187"/>
            <a:ext cx="6217920" cy="244666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760" y="3598874"/>
            <a:ext cx="6217920" cy="6130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218970" y="9863112"/>
            <a:ext cx="969738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5760" y="9863112"/>
            <a:ext cx="4792249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49668" y="9863112"/>
            <a:ext cx="334013" cy="6347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987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9" r:id="rId1"/>
    <p:sldLayoutId id="2147484360" r:id="rId2"/>
    <p:sldLayoutId id="2147484361" r:id="rId3"/>
    <p:sldLayoutId id="2147484362" r:id="rId4"/>
    <p:sldLayoutId id="2147484363" r:id="rId5"/>
    <p:sldLayoutId id="2147484364" r:id="rId6"/>
    <p:sldLayoutId id="2147484365" r:id="rId7"/>
    <p:sldLayoutId id="2147484366" r:id="rId8"/>
    <p:sldLayoutId id="2147484367" r:id="rId9"/>
    <p:sldLayoutId id="2147484368" r:id="rId10"/>
    <p:sldLayoutId id="2147484369" r:id="rId11"/>
    <p:sldLayoutId id="2147484370" r:id="rId12"/>
    <p:sldLayoutId id="2147484371" r:id="rId13"/>
    <p:sldLayoutId id="2147484372" r:id="rId14"/>
    <p:sldLayoutId id="2147484373" r:id="rId15"/>
    <p:sldLayoutId id="2147484374" r:id="rId16"/>
    <p:sldLayoutId id="2147484375" r:id="rId17"/>
  </p:sldLayoutIdLst>
  <p:txStyles>
    <p:titleStyle>
      <a:lvl1pPr algn="l" defTabSz="365760" rtl="0" eaLnBrk="1" latinLnBrk="0" hangingPunct="1">
        <a:spcBef>
          <a:spcPct val="0"/>
        </a:spcBef>
        <a:buNone/>
        <a:defRPr sz="25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44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9436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2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60120" indent="-22860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11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3444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600200" indent="-13716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1168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37744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74320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108960" indent="-182880" algn="l" defTabSz="365760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SzPct val="100000"/>
        <a:buFont typeface="Arial"/>
        <a:buChar char="•"/>
        <a:defRPr sz="9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"/>
            <a:ext cx="7315200" cy="11522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5311" y="1265493"/>
            <a:ext cx="5517227" cy="18160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1" y="3926163"/>
            <a:ext cx="5509911" cy="604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94305" y="9973346"/>
            <a:ext cx="1645920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721" y="9973348"/>
            <a:ext cx="3867738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78880" y="1265493"/>
            <a:ext cx="926139" cy="18326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297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7" r:id="rId1"/>
    <p:sldLayoutId id="2147484378" r:id="rId2"/>
    <p:sldLayoutId id="2147484379" r:id="rId3"/>
    <p:sldLayoutId id="2147484380" r:id="rId4"/>
    <p:sldLayoutId id="2147484381" r:id="rId5"/>
    <p:sldLayoutId id="2147484382" r:id="rId6"/>
    <p:sldLayoutId id="2147484383" r:id="rId7"/>
    <p:sldLayoutId id="2147484384" r:id="rId8"/>
    <p:sldLayoutId id="2147484385" r:id="rId9"/>
    <p:sldLayoutId id="2147484386" r:id="rId10"/>
    <p:sldLayoutId id="2147484387" r:id="rId11"/>
    <p:sldLayoutId id="2147484388" r:id="rId12"/>
    <p:sldLayoutId id="2147484389" r:id="rId13"/>
    <p:sldLayoutId id="2147484390" r:id="rId14"/>
    <p:sldLayoutId id="2147484391" r:id="rId15"/>
    <p:sldLayoutId id="2147484392" r:id="rId16"/>
    <p:sldLayoutId id="2147484393" r:id="rId17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28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336540" y="6543402"/>
            <a:ext cx="1976365" cy="4466582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720" y="7553360"/>
            <a:ext cx="5243894" cy="256046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720" y="896163"/>
            <a:ext cx="5243894" cy="63300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44197" y="10369873"/>
            <a:ext cx="960370" cy="6134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6720" y="10369868"/>
            <a:ext cx="4649379" cy="6134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19541" y="9372360"/>
            <a:ext cx="685526" cy="112553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24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25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95" r:id="rId1"/>
    <p:sldLayoutId id="2147484396" r:id="rId2"/>
    <p:sldLayoutId id="2147484397" r:id="rId3"/>
    <p:sldLayoutId id="2147484398" r:id="rId4"/>
    <p:sldLayoutId id="2147484399" r:id="rId5"/>
    <p:sldLayoutId id="2147484400" r:id="rId6"/>
    <p:sldLayoutId id="2147484401" r:id="rId7"/>
    <p:sldLayoutId id="2147484402" r:id="rId8"/>
    <p:sldLayoutId id="2147484403" r:id="rId9"/>
    <p:sldLayoutId id="2147484404" r:id="rId10"/>
    <p:sldLayoutId id="2147484405" r:id="rId11"/>
    <p:sldLayoutId id="2147484406" r:id="rId12"/>
    <p:sldLayoutId id="2147484407" r:id="rId13"/>
    <p:sldLayoutId id="2147484408" r:id="rId14"/>
    <p:sldLayoutId id="2147484409" r:id="rId15"/>
    <p:sldLayoutId id="2147484410" r:id="rId16"/>
    <p:sldLayoutId id="2147484411" r:id="rId17"/>
  </p:sldLayoutIdLst>
  <p:txStyles>
    <p:titleStyle>
      <a:lvl1pPr algn="l" defTabSz="365760" rtl="0" eaLnBrk="1" latinLnBrk="0" hangingPunct="1">
        <a:spcBef>
          <a:spcPct val="0"/>
        </a:spcBef>
        <a:buNone/>
        <a:defRPr sz="256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94360" indent="-22860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60120" indent="-22860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8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234440" indent="-13716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600200" indent="-13716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011680" indent="-18288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377440" indent="-18288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743200" indent="-18288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108960" indent="-182880" algn="l" defTabSz="365760" rtl="0" eaLnBrk="1" latinLnBrk="0" hangingPunct="1">
        <a:spcBef>
          <a:spcPct val="20000"/>
        </a:spcBef>
        <a:spcAft>
          <a:spcPts val="48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12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36576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18163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7360" y="1284217"/>
            <a:ext cx="5102352" cy="217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3687064"/>
            <a:ext cx="6364224" cy="6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29784" y="10679259"/>
            <a:ext cx="1709928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488" y="10678411"/>
            <a:ext cx="4544568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57800" y="640118"/>
            <a:ext cx="1581912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825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13" r:id="rId1"/>
    <p:sldLayoutId id="2147484414" r:id="rId2"/>
    <p:sldLayoutId id="2147484415" r:id="rId3"/>
    <p:sldLayoutId id="2147484416" r:id="rId4"/>
    <p:sldLayoutId id="2147484417" r:id="rId5"/>
    <p:sldLayoutId id="2147484418" r:id="rId6"/>
    <p:sldLayoutId id="2147484419" r:id="rId7"/>
    <p:sldLayoutId id="2147484420" r:id="rId8"/>
    <p:sldLayoutId id="2147484421" r:id="rId9"/>
    <p:sldLayoutId id="2147484422" r:id="rId10"/>
    <p:sldLayoutId id="2147484423" r:id="rId11"/>
    <p:sldLayoutId id="2147484424" r:id="rId12"/>
    <p:sldLayoutId id="2147484425" r:id="rId13"/>
    <p:sldLayoutId id="2147484426" r:id="rId14"/>
    <p:sldLayoutId id="2147484427" r:id="rId15"/>
    <p:sldLayoutId id="2147484428" r:id="rId16"/>
    <p:sldLayoutId id="2147484429" r:id="rId17"/>
  </p:sldLayoutIdLst>
  <p:txStyles>
    <p:titleStyle>
      <a:lvl1pPr algn="r" defTabSz="73152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15200" cy="181632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7360" y="1284217"/>
            <a:ext cx="5102352" cy="21724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3687064"/>
            <a:ext cx="6364224" cy="6836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29784" y="10679259"/>
            <a:ext cx="1709928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0F402-9384-43B1-8E40-40C03A4F8229}" type="datetimeFigureOut">
              <a:rPr lang="zh-CN" altLang="en-US" smtClean="0"/>
              <a:t>2014/9/20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5488" y="10678411"/>
            <a:ext cx="4544568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57800" y="640118"/>
            <a:ext cx="1581912" cy="6134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477D6-329A-45ED-8AF0-8CF5940C1D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822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1" r:id="rId1"/>
    <p:sldLayoutId id="2147484432" r:id="rId2"/>
    <p:sldLayoutId id="2147484433" r:id="rId3"/>
    <p:sldLayoutId id="2147484434" r:id="rId4"/>
    <p:sldLayoutId id="2147484435" r:id="rId5"/>
    <p:sldLayoutId id="2147484436" r:id="rId6"/>
    <p:sldLayoutId id="2147484437" r:id="rId7"/>
    <p:sldLayoutId id="2147484438" r:id="rId8"/>
    <p:sldLayoutId id="2147484439" r:id="rId9"/>
    <p:sldLayoutId id="2147484440" r:id="rId10"/>
    <p:sldLayoutId id="2147484441" r:id="rId11"/>
    <p:sldLayoutId id="2147484442" r:id="rId12"/>
    <p:sldLayoutId id="2147484443" r:id="rId13"/>
    <p:sldLayoutId id="2147484444" r:id="rId14"/>
    <p:sldLayoutId id="2147484445" r:id="rId15"/>
    <p:sldLayoutId id="2147484446" r:id="rId16"/>
    <p:sldLayoutId id="2147484447" r:id="rId17"/>
  </p:sldLayoutIdLst>
  <p:txStyles>
    <p:titleStyle>
      <a:lvl1pPr algn="r" defTabSz="731520" rtl="0" eaLnBrk="1" latinLnBrk="0" hangingPunct="1">
        <a:lnSpc>
          <a:spcPct val="90000"/>
        </a:lnSpc>
        <a:spcBef>
          <a:spcPct val="0"/>
        </a:spcBef>
        <a:buNone/>
        <a:defRPr sz="32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17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21.tmp"/><Relationship Id="rId4" Type="http://schemas.openxmlformats.org/officeDocument/2006/relationships/image" Target="../media/image20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7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21" y="4990418"/>
            <a:ext cx="6266683" cy="4283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675" y="1815809"/>
            <a:ext cx="6350429" cy="2055287"/>
          </a:xfrm>
        </p:spPr>
        <p:txBody>
          <a:bodyPr vert="horz">
            <a:noAutofit/>
          </a:bodyPr>
          <a:lstStyle/>
          <a:p>
            <a:pPr algn="l"/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停发朋友圈</a:t>
            </a:r>
            <a:r>
              <a:rPr lang="zh-CN" altLang="en-US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一周</a:t>
            </a:r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我做了什么？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453534" y="8599966"/>
            <a:ext cx="4571383" cy="224874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87680" y="9818547"/>
            <a:ext cx="5078171" cy="72569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b="1" dirty="0"/>
              <a:t>A Week Without Wechat Moments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8701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71" y="5904472"/>
            <a:ext cx="5352851" cy="365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5446" y="1475712"/>
            <a:ext cx="6667705" cy="2157972"/>
          </a:xfrm>
        </p:spPr>
        <p:txBody>
          <a:bodyPr vert="horz">
            <a:normAutofit/>
          </a:bodyPr>
          <a:lstStyle/>
          <a:p>
            <a:pPr algn="l"/>
            <a:r>
              <a:rPr lang="zh-CN" altLang="en-US" sz="67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停发朋友圈一周，</a:t>
            </a:r>
            <a:r>
              <a:rPr lang="en-US" altLang="zh-CN" sz="672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72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7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我做了什么？</a:t>
            </a:r>
            <a:endParaRPr lang="zh-CN" altLang="en-US" sz="67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393376" y="8741807"/>
            <a:ext cx="4799776" cy="236109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29307" y="10021264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b="1" dirty="0"/>
              <a:t>A Week Without Wechat Moments</a:t>
            </a:r>
            <a:endParaRPr lang="zh-CN" altLang="en-US" sz="2520" b="1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71453" y="4253054"/>
            <a:ext cx="6667705" cy="632671"/>
          </a:xfrm>
          <a:prstGeom prst="rect">
            <a:avLst/>
          </a:prstGeom>
        </p:spPr>
        <p:txBody>
          <a:bodyPr vert="horz" lIns="128011" tIns="64005" rIns="128011" bIns="64005" rtlCol="0" anchor="b">
            <a:noAutofit/>
          </a:bodyPr>
          <a:lstStyle>
            <a:lvl1pPr algn="r" defTabSz="274320" rtl="0" eaLnBrk="1" latinLnBrk="0" hangingPunct="1">
              <a:spcBef>
                <a:spcPct val="0"/>
              </a:spcBef>
              <a:buNone/>
              <a:defRPr sz="324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39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请滑动你的手指</a:t>
            </a:r>
            <a:r>
              <a:rPr lang="en-US" altLang="zh-CN" sz="39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-&gt;&gt;&gt;</a:t>
            </a:r>
            <a:endParaRPr lang="zh-CN" altLang="en-US" sz="392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24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964771" y="5350865"/>
            <a:ext cx="6350429" cy="602565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algn="r" defTabSz="274320" rtl="0" eaLnBrk="1" latinLnBrk="0" hangingPunct="1">
              <a:spcBef>
                <a:spcPct val="0"/>
              </a:spcBef>
              <a:buNone/>
              <a:defRPr sz="324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请滑动你的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手指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							---&gt;&gt;&gt;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344741" y="9951331"/>
            <a:ext cx="5078171" cy="725695"/>
          </a:xfrm>
          <a:prstGeom prst="rect">
            <a:avLst/>
          </a:prstGeom>
        </p:spPr>
        <p:txBody>
          <a:bodyPr vert="horz" lIns="121920" tIns="60960" rIns="121920" bIns="60960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400" b="1" dirty="0">
                <a:solidFill>
                  <a:srgbClr val="7030A0"/>
                </a:solidFill>
              </a:rPr>
              <a:t>A Week Without Wechat Moments</a:t>
            </a:r>
            <a:endParaRPr lang="zh-CN" altLang="en-US" sz="24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660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pic30.nipic.com/20130625/1999679_230700590162_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37" b="94824" l="2051" r="96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60" r="3084" b="3511"/>
          <a:stretch/>
        </p:blipFill>
        <p:spPr bwMode="auto">
          <a:xfrm>
            <a:off x="2596903" y="545769"/>
            <a:ext cx="4161572" cy="407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62" y="3493768"/>
            <a:ext cx="7741636" cy="3572124"/>
          </a:xfrm>
        </p:spPr>
        <p:txBody>
          <a:bodyPr>
            <a:noAutofit/>
          </a:bodyPr>
          <a:lstStyle/>
          <a:p>
            <a:r>
              <a:rPr lang="zh-CN" altLang="en-US" sz="6160" dirty="0"/>
              <a:t>这一周</a:t>
            </a:r>
            <a:r>
              <a:rPr lang="en-US" altLang="zh-CN" sz="6160" dirty="0"/>
              <a:t/>
            </a:r>
            <a:br>
              <a:rPr lang="en-US" altLang="zh-CN" sz="6160" dirty="0"/>
            </a:br>
            <a:r>
              <a:rPr lang="zh-CN" altLang="en-US" sz="6160" dirty="0"/>
              <a:t>花在</a:t>
            </a:r>
            <a:r>
              <a:rPr lang="zh-CN" altLang="en-US" sz="6160" b="1" dirty="0">
                <a:solidFill>
                  <a:srgbClr val="00B050"/>
                </a:solidFill>
              </a:rPr>
              <a:t>朋友圈</a:t>
            </a:r>
            <a:r>
              <a:rPr lang="zh-CN" altLang="en-US" sz="6160" dirty="0"/>
              <a:t>的</a:t>
            </a:r>
            <a:r>
              <a:rPr lang="zh-CN" altLang="en-US" sz="6160" dirty="0"/>
              <a:t>总</a:t>
            </a:r>
            <a:r>
              <a:rPr lang="zh-CN" altLang="en-US" sz="6160" dirty="0"/>
              <a:t>时间</a:t>
            </a:r>
            <a:r>
              <a:rPr lang="en-US" altLang="zh-CN" sz="6160" dirty="0"/>
              <a:t/>
            </a:r>
            <a:br>
              <a:rPr lang="en-US" altLang="zh-CN" sz="6160" dirty="0"/>
            </a:br>
            <a:r>
              <a:rPr lang="zh-CN" altLang="en-US" sz="6160" dirty="0"/>
              <a:t>比之前每一天都少</a:t>
            </a:r>
            <a:endParaRPr lang="zh-CN" altLang="en-US" sz="616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307" y="7328136"/>
            <a:ext cx="7168632" cy="2157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733" b="1" dirty="0">
                <a:solidFill>
                  <a:srgbClr val="92D050"/>
                </a:solidFill>
              </a:rPr>
              <a:t>上周每天花三个小时看朋友圈</a:t>
            </a:r>
            <a:endParaRPr lang="en-US" altLang="zh-CN" sz="3733" b="1" dirty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zh-CN" altLang="en-US" sz="3733" b="1" dirty="0">
                <a:solidFill>
                  <a:srgbClr val="92D050"/>
                </a:solidFill>
              </a:rPr>
              <a:t>这周加上聊天总计不到</a:t>
            </a:r>
            <a:r>
              <a:rPr lang="zh-CN" altLang="en-US" sz="3733" b="1" dirty="0">
                <a:solidFill>
                  <a:srgbClr val="92D050"/>
                </a:solidFill>
              </a:rPr>
              <a:t>两</a:t>
            </a:r>
            <a:r>
              <a:rPr lang="zh-CN" altLang="en-US" sz="3733" b="1" dirty="0">
                <a:solidFill>
                  <a:srgbClr val="92D050"/>
                </a:solidFill>
              </a:rPr>
              <a:t>小时</a:t>
            </a:r>
            <a:endParaRPr lang="zh-CN" altLang="en-US" sz="3733" b="1" dirty="0">
              <a:solidFill>
                <a:srgbClr val="92D05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9307" y="10155378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sp>
        <p:nvSpPr>
          <p:cNvPr id="6" name="AutoShape 4" descr="http://img3.imgtn.bdimg.com/it/u=998991264,1758995691&amp;fm=23&amp;gp=0.jpg"/>
          <p:cNvSpPr>
            <a:spLocks noChangeAspect="1" noChangeArrowheads="1"/>
          </p:cNvSpPr>
          <p:nvPr/>
        </p:nvSpPr>
        <p:spPr bwMode="auto">
          <a:xfrm>
            <a:off x="35059" y="-201708"/>
            <a:ext cx="426704" cy="42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8011" tIns="64005" rIns="128011" bIns="64005" numCol="1" anchor="t" anchorCtr="0" compatLnSpc="1">
            <a:prstTxWarp prst="textNoShape">
              <a:avLst/>
            </a:prstTxWarp>
          </a:bodyPr>
          <a:lstStyle/>
          <a:p>
            <a:endParaRPr lang="zh-CN" altLang="en-US" sz="1635"/>
          </a:p>
        </p:txBody>
      </p:sp>
    </p:spTree>
    <p:extLst>
      <p:ext uri="{BB962C8B-B14F-4D97-AF65-F5344CB8AC3E}">
        <p14:creationId xmlns:p14="http://schemas.microsoft.com/office/powerpoint/2010/main" val="2278013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2" b="5858"/>
          <a:stretch/>
        </p:blipFill>
        <p:spPr>
          <a:xfrm>
            <a:off x="3402991" y="8808369"/>
            <a:ext cx="3815956" cy="26089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14543" y1="21771" x2="14543" y2="21771"/>
                        <a14:foregroundMark x1="16205" y1="14022" x2="16205" y2="14022"/>
                        <a14:foregroundMark x1="40997" y1="13653" x2="40997" y2="13653"/>
                        <a14:foregroundMark x1="32548" y1="11439" x2="32548" y2="11439"/>
                        <a14:foregroundMark x1="57064" y1="15867" x2="57064" y2="15867"/>
                        <a14:foregroundMark x1="96537" y1="18450" x2="96537" y2="18450"/>
                        <a14:foregroundMark x1="48476" y1="12546" x2="48476" y2="12546"/>
                        <a14:foregroundMark x1="23684" y1="12915" x2="23684" y2="12915"/>
                        <a14:foregroundMark x1="68144" y1="12915" x2="68144" y2="12915"/>
                        <a14:foregroundMark x1="77701" y1="14022" x2="77701" y2="14022"/>
                        <a14:foregroundMark x1="84072" y1="14760" x2="84072" y2="14760"/>
                        <a14:foregroundMark x1="9834" y1="11808" x2="9834" y2="11808"/>
                        <a14:foregroundMark x1="87396" y1="10332" x2="87396" y2="103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2" b="3436"/>
          <a:stretch/>
        </p:blipFill>
        <p:spPr>
          <a:xfrm>
            <a:off x="158627" y="7290157"/>
            <a:ext cx="4360700" cy="30364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225" y="646543"/>
            <a:ext cx="7912317" cy="3742805"/>
          </a:xfrm>
        </p:spPr>
        <p:txBody>
          <a:bodyPr>
            <a:noAutofit/>
          </a:bodyPr>
          <a:lstStyle/>
          <a:p>
            <a:r>
              <a:rPr lang="zh-CN" altLang="en-US" sz="61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这一周</a:t>
            </a:r>
            <a:r>
              <a:rPr lang="en-US" altLang="zh-CN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r>
              <a:rPr lang="zh-CN" altLang="en-US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616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en-US" altLang="zh-CN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</a:t>
            </a:r>
            <a:r>
              <a:rPr lang="zh-CN" altLang="en-US" sz="61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之前一个月都多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0" b="852"/>
          <a:stretch/>
        </p:blipFill>
        <p:spPr>
          <a:xfrm>
            <a:off x="3257111" y="5727032"/>
            <a:ext cx="3961836" cy="2815389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51225" y="10533318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sp>
        <p:nvSpPr>
          <p:cNvPr id="8" name="TextBox 7"/>
          <p:cNvSpPr txBox="1"/>
          <p:nvPr/>
        </p:nvSpPr>
        <p:spPr>
          <a:xfrm>
            <a:off x="451225" y="4097588"/>
            <a:ext cx="56244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上周末的纸质阅读约</a:t>
            </a:r>
            <a:r>
              <a:rPr lang="en-US" altLang="zh-CN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万字</a:t>
            </a:r>
            <a:endParaRPr lang="en-US" altLang="zh-CN" sz="3200" dirty="0">
              <a:solidFill>
                <a:schemeClr val="accent5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还有不少摘抄和笔记</a:t>
            </a:r>
            <a:r>
              <a:rPr lang="en-US" altLang="zh-CN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~~~</a:t>
            </a:r>
          </a:p>
          <a:p>
            <a:r>
              <a:rPr lang="zh-CN" altLang="en-US" sz="3200" dirty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网络浏览就更多</a:t>
            </a:r>
            <a:r>
              <a:rPr lang="zh-CN" altLang="en-US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啦</a:t>
            </a:r>
            <a:r>
              <a:rPr lang="en-US" altLang="zh-CN" sz="32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(*^__^*)</a:t>
            </a:r>
            <a:endParaRPr lang="zh-CN" altLang="en-US" sz="3200" dirty="0">
              <a:solidFill>
                <a:schemeClr val="accent5">
                  <a:lumMod val="40000"/>
                  <a:lumOff val="6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1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739" y="5332116"/>
            <a:ext cx="7680677" cy="6222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5" y="1255639"/>
            <a:ext cx="5517227" cy="1816076"/>
          </a:xfrm>
        </p:spPr>
        <p:txBody>
          <a:bodyPr>
            <a:noAutofit/>
          </a:bodyPr>
          <a:lstStyle/>
          <a:p>
            <a:r>
              <a:rPr lang="zh-CN" altLang="en-US" sz="4800" dirty="0"/>
              <a:t>这一周</a:t>
            </a:r>
            <a:r>
              <a:rPr lang="zh-CN" altLang="en-US" sz="4800" dirty="0"/>
              <a:t>，</a:t>
            </a: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zh-CN" altLang="en-US" sz="4800" dirty="0"/>
              <a:t>工作</a:t>
            </a:r>
            <a:r>
              <a:rPr lang="zh-CN" altLang="en-US" sz="4800" dirty="0"/>
              <a:t>之外写的</a:t>
            </a:r>
            <a:r>
              <a:rPr lang="zh-CN" altLang="en-US" sz="4800" dirty="0" smtClean="0"/>
              <a:t>代码</a:t>
            </a:r>
            <a:r>
              <a:rPr lang="en-US" altLang="zh-CN" sz="4800" dirty="0"/>
              <a:t/>
            </a:r>
            <a:br>
              <a:rPr lang="en-US" altLang="zh-CN" sz="4800" dirty="0"/>
            </a:br>
            <a:r>
              <a:rPr lang="zh-CN" altLang="en-US" sz="4800" dirty="0"/>
              <a:t>比</a:t>
            </a:r>
            <a:r>
              <a:rPr lang="zh-CN" altLang="en-US" sz="4800" dirty="0"/>
              <a:t>之前一年都多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7"/>
          <a:stretch/>
        </p:blipFill>
        <p:spPr>
          <a:xfrm>
            <a:off x="7502373" y="2455326"/>
            <a:ext cx="4592593" cy="7821964"/>
          </a:xfr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724815" y="247960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4431"/>
          <a:stretch/>
        </p:blipFill>
        <p:spPr>
          <a:xfrm>
            <a:off x="-117472" y="3908923"/>
            <a:ext cx="4057650" cy="828791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3"/>
          <a:stretch/>
        </p:blipFill>
        <p:spPr>
          <a:xfrm>
            <a:off x="4033764" y="3337150"/>
            <a:ext cx="3281436" cy="197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4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307" y="7328739"/>
            <a:ext cx="6818127" cy="2560225"/>
          </a:xfrm>
        </p:spPr>
        <p:txBody>
          <a:bodyPr>
            <a:noAutofit/>
          </a:bodyPr>
          <a:lstStyle/>
          <a:p>
            <a:r>
              <a:rPr lang="zh-CN" altLang="en-US" sz="6600" dirty="0" smtClean="0"/>
              <a:t>这一周</a:t>
            </a:r>
            <a:r>
              <a:rPr lang="en-US" altLang="zh-CN" sz="6600" dirty="0"/>
              <a:t/>
            </a:r>
            <a:br>
              <a:rPr lang="en-US" altLang="zh-CN" sz="6600" dirty="0"/>
            </a:br>
            <a:r>
              <a:rPr lang="zh-CN" altLang="en-US" sz="6600" b="1" dirty="0">
                <a:solidFill>
                  <a:srgbClr val="00B0F0"/>
                </a:solidFill>
              </a:rPr>
              <a:t>知</a:t>
            </a:r>
            <a:r>
              <a:rPr lang="zh-CN" altLang="en-US" sz="6600" b="1" dirty="0">
                <a:solidFill>
                  <a:srgbClr val="00B0F0"/>
                </a:solidFill>
              </a:rPr>
              <a:t>乎</a:t>
            </a:r>
            <a:r>
              <a:rPr lang="zh-CN" altLang="en-US" sz="6600" dirty="0"/>
              <a:t>上面得到</a:t>
            </a:r>
            <a:r>
              <a:rPr lang="zh-CN" altLang="en-US" sz="6600" dirty="0" smtClean="0"/>
              <a:t>赞</a:t>
            </a:r>
            <a:r>
              <a:rPr lang="en-US" altLang="zh-CN" sz="6600" dirty="0"/>
              <a:t/>
            </a:r>
            <a:br>
              <a:rPr lang="en-US" altLang="zh-CN" sz="6600" dirty="0"/>
            </a:br>
            <a:r>
              <a:rPr lang="zh-CN" altLang="en-US" sz="6600" dirty="0"/>
              <a:t>比</a:t>
            </a:r>
            <a:r>
              <a:rPr lang="zh-CN" altLang="en-US" sz="6600" dirty="0"/>
              <a:t>之前三年都多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0670" y="4328530"/>
            <a:ext cx="6412763" cy="2287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潜水三年，乱答的前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都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不如第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95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endPara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可惜是匿名的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9307" y="10531613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pic>
        <p:nvPicPr>
          <p:cNvPr id="1026" name="Picture 2" descr="http://www.dealwithem.com/wp-content/uploads/2014/04/138545623837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264" y="1798783"/>
            <a:ext cx="6154952" cy="271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70670" y="848863"/>
            <a:ext cx="5961669" cy="3011313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35"/>
          </a:p>
        </p:txBody>
      </p:sp>
      <p:sp>
        <p:nvSpPr>
          <p:cNvPr id="7" name="TextBox 6"/>
          <p:cNvSpPr txBox="1"/>
          <p:nvPr/>
        </p:nvSpPr>
        <p:spPr>
          <a:xfrm>
            <a:off x="2718857" y="1297987"/>
            <a:ext cx="1840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/>
              <a:t>知乎</a:t>
            </a:r>
            <a:endParaRPr lang="zh-CN" altLang="en-US" sz="6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731045" y="2399325"/>
            <a:ext cx="2157904" cy="35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80" b="1" dirty="0"/>
              <a:t>www.zhihu.com</a:t>
            </a:r>
            <a:endParaRPr lang="zh-CN" altLang="en-US" sz="168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877641" y="2892773"/>
            <a:ext cx="3523359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6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赶快删光，你就安全了</a:t>
            </a:r>
            <a:endParaRPr lang="zh-CN" altLang="en-US" sz="196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2863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862" y="1284628"/>
            <a:ext cx="6888836" cy="2544048"/>
          </a:xfrm>
        </p:spPr>
        <p:txBody>
          <a:bodyPr>
            <a:noAutofit/>
          </a:bodyPr>
          <a:lstStyle/>
          <a:p>
            <a:r>
              <a:rPr lang="zh-CN" altLang="en-US" sz="6000" dirty="0"/>
              <a:t>这一周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6000" dirty="0"/>
              <a:t>自己</a:t>
            </a:r>
            <a:r>
              <a:rPr lang="zh-CN" altLang="en-US" sz="6000" dirty="0"/>
              <a:t>做的</a:t>
            </a:r>
            <a:r>
              <a:rPr lang="zh-CN" altLang="en-US" sz="6000" dirty="0"/>
              <a:t>饭</a:t>
            </a:r>
            <a:r>
              <a:rPr lang="en-US" altLang="zh-CN" sz="6000" dirty="0"/>
              <a:t/>
            </a:r>
            <a:br>
              <a:rPr lang="en-US" altLang="zh-CN" sz="6000" dirty="0"/>
            </a:br>
            <a:r>
              <a:rPr lang="zh-CN" altLang="en-US" sz="6000" dirty="0"/>
              <a:t>比</a:t>
            </a:r>
            <a:r>
              <a:rPr lang="zh-CN" altLang="en-US" sz="6000" dirty="0"/>
              <a:t>之前二十年都多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316" y="6389494"/>
            <a:ext cx="3765884" cy="376588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480" y="4298614"/>
            <a:ext cx="4584027" cy="458402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9307" y="10155378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sp>
        <p:nvSpPr>
          <p:cNvPr id="3" name="TextBox 2"/>
          <p:cNvSpPr txBox="1"/>
          <p:nvPr/>
        </p:nvSpPr>
        <p:spPr>
          <a:xfrm>
            <a:off x="3549316" y="4162650"/>
            <a:ext cx="3513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新手上路</a:t>
            </a:r>
            <a:endParaRPr lang="en-US" altLang="zh-CN" sz="28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需要过度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才敢上传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2994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45944"/>
            <a:ext cx="7315200" cy="5486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1425" y="773736"/>
            <a:ext cx="5357273" cy="2172208"/>
          </a:xfrm>
        </p:spPr>
        <p:txBody>
          <a:bodyPr>
            <a:noAutofit/>
          </a:bodyPr>
          <a:lstStyle/>
          <a:p>
            <a:r>
              <a:rPr lang="zh-CN" altLang="en-US" sz="7560" b="1" dirty="0"/>
              <a:t>远离手机</a:t>
            </a:r>
            <a:r>
              <a:rPr lang="en-US" altLang="zh-CN" sz="7560" b="1" dirty="0"/>
              <a:t/>
            </a:r>
            <a:br>
              <a:rPr lang="en-US" altLang="zh-CN" sz="7560" b="1" dirty="0"/>
            </a:br>
            <a:r>
              <a:rPr lang="zh-CN" altLang="en-US" sz="7560" b="1" dirty="0"/>
              <a:t>拥抱生活</a:t>
            </a:r>
            <a:endParaRPr lang="zh-CN" altLang="en-US" sz="756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906" y="3237508"/>
            <a:ext cx="7684494" cy="2070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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音乐， 书桌， 杂志，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彩笔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	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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沙发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 饮料，零食，电影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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阳光，微风，蓝天，湖水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138435" y="10716598"/>
            <a:ext cx="5331883" cy="761952"/>
          </a:xfrm>
          <a:prstGeom prst="rect">
            <a:avLst/>
          </a:prstGeom>
        </p:spPr>
        <p:txBody>
          <a:bodyPr vert="horz" lIns="128011" tIns="64005" rIns="128011" bIns="64005" rtlCol="0" anchor="t">
            <a:normAutofit fontScale="92500"/>
          </a:bodyPr>
          <a:lstStyle>
            <a:lvl1pPr algn="l" defTabSz="274320" rtl="0" eaLnBrk="1" latinLnBrk="0" hangingPunct="1">
              <a:spcBef>
                <a:spcPct val="0"/>
              </a:spcBef>
              <a:buNone/>
              <a:defRPr sz="216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520" dirty="0"/>
              <a:t>A Week Without Wechat Moments</a:t>
            </a:r>
            <a:endParaRPr lang="zh-CN" altLang="en-US" sz="2520" dirty="0"/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33337" r="11186" b="21359"/>
          <a:stretch/>
        </p:blipFill>
        <p:spPr>
          <a:xfrm>
            <a:off x="3054585" y="6557210"/>
            <a:ext cx="4260615" cy="4159387"/>
          </a:xfrm>
          <a:prstGeom prst="rect">
            <a:avLst/>
          </a:prstGeom>
          <a:ln w="381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235853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3.xml><?xml version="1.0" encoding="utf-8"?>
<a:theme xmlns:a="http://schemas.openxmlformats.org/drawingml/2006/main" name="2_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4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5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6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7.xml><?xml version="1.0" encoding="utf-8"?>
<a:theme xmlns:a="http://schemas.openxmlformats.org/drawingml/2006/main" name="1_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</TotalTime>
  <Words>157</Words>
  <Application>Microsoft Office PowerPoint</Application>
  <PresentationFormat>Custom</PresentationFormat>
  <Paragraphs>36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宋体</vt:lpstr>
      <vt:lpstr>幼圆</vt:lpstr>
      <vt:lpstr>微软雅黑</vt:lpstr>
      <vt:lpstr>黑体</vt:lpstr>
      <vt:lpstr>Arial</vt:lpstr>
      <vt:lpstr>Calibri</vt:lpstr>
      <vt:lpstr>Calibri Light</vt:lpstr>
      <vt:lpstr>Century Gothic</vt:lpstr>
      <vt:lpstr>Trebuchet MS</vt:lpstr>
      <vt:lpstr>Wingdings</vt:lpstr>
      <vt:lpstr>Wingdings 3</vt:lpstr>
      <vt:lpstr>Celestial</vt:lpstr>
      <vt:lpstr>1_Celestial</vt:lpstr>
      <vt:lpstr>2_Celestial</vt:lpstr>
      <vt:lpstr>Berlin</vt:lpstr>
      <vt:lpstr>Slice</vt:lpstr>
      <vt:lpstr>Vapor Trail</vt:lpstr>
      <vt:lpstr>1_Vapor Trail</vt:lpstr>
      <vt:lpstr>停发朋友圈一周 我做了什么？</vt:lpstr>
      <vt:lpstr>停发朋友圈一周， 我做了什么？</vt:lpstr>
      <vt:lpstr>PowerPoint Presentation</vt:lpstr>
      <vt:lpstr>这一周 花在朋友圈的总时间 比之前每一天都少</vt:lpstr>
      <vt:lpstr>这一周 读的书 比之前一个月都多</vt:lpstr>
      <vt:lpstr>这一周， 工作之外写的代码 比之前一年都多</vt:lpstr>
      <vt:lpstr>这一周 知乎上面得到赞 比之前三年都多</vt:lpstr>
      <vt:lpstr>这一周 自己做的饭 比之前二十年都多</vt:lpstr>
      <vt:lpstr>远离手机 拥抱生活</vt:lpstr>
    </vt:vector>
  </TitlesOfParts>
  <Company>Microsoft IT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大三</dc:title>
  <dc:creator>Mingming Lou</dc:creator>
  <cp:lastModifiedBy>Mingming Lou (IEC)</cp:lastModifiedBy>
  <cp:revision>44</cp:revision>
  <dcterms:created xsi:type="dcterms:W3CDTF">2014-09-19T12:35:06Z</dcterms:created>
  <dcterms:modified xsi:type="dcterms:W3CDTF">2014-09-20T12:59:24Z</dcterms:modified>
</cp:coreProperties>
</file>